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87" r:id="rId3"/>
  </p:sldMasterIdLst>
  <p:notesMasterIdLst>
    <p:notesMasterId r:id="rId12"/>
  </p:notesMasterIdLst>
  <p:sldIdLst>
    <p:sldId id="256" r:id="rId4"/>
    <p:sldId id="257" r:id="rId5"/>
    <p:sldId id="262" r:id="rId6"/>
    <p:sldId id="258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7855-BD73-4661-95E2-04C0F4E32A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82CE-0118-4141-975D-12429FF3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13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18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96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4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02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36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33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3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12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6934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29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90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85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95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04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34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701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68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530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292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28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929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1068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0162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899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34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94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394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9087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184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500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1232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410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191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26556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111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9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756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341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023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888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572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083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967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892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8718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5057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2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52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88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98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00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890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024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360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8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37" y="2095333"/>
            <a:ext cx="6806800" cy="2335351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  <a:cs typeface="Calibri" panose="020F0502020204030204" pitchFamily="34" charset="0"/>
              </a:rPr>
              <a:t>Сигурност на парола</a:t>
            </a:r>
            <a:endParaRPr lang="en-US" dirty="0">
              <a:latin typeface="Bahnschrift SemiBol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6437" y="4551332"/>
            <a:ext cx="5696400" cy="1458769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</a:rPr>
              <a:t>Как се прави парола? Какво трябва да знаем относно паролите в интернет?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69" y="5295900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822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678">
        <p:cut/>
      </p:transition>
    </mc:Choice>
    <mc:Fallback>
      <p:transition advTm="6678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608315" y="2621159"/>
            <a:ext cx="9231481" cy="1610643"/>
          </a:xfrm>
        </p:spPr>
        <p:txBody>
          <a:bodyPr/>
          <a:lstStyle/>
          <a:p>
            <a:pPr algn="ctr"/>
            <a:r>
              <a:rPr lang="bg-BG" sz="6070" b="0" u="none" dirty="0" smtClean="0">
                <a:latin typeface="Bahnschrift SemiBold" panose="020B0502040204020203" pitchFamily="34" charset="0"/>
              </a:rPr>
              <a:t>Как да изберем сигурна парола?</a:t>
            </a:r>
            <a:endParaRPr lang="en-US" sz="607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69" y="5295900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46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8"/>
    </mc:Choice>
    <mc:Fallback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en-GB" sz="2400" b="0" u="none" dirty="0" smtClean="0"/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Паролата</a:t>
            </a:r>
            <a:r>
              <a:rPr lang="en-GB" sz="2400" b="0" u="none" dirty="0">
                <a:latin typeface="Bahnschrift SemiBold" panose="020B0502040204020203" pitchFamily="34" charset="0"/>
              </a:rPr>
              <a:t> е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едно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от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най-важните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неща</a:t>
            </a:r>
            <a:r>
              <a:rPr lang="en-GB" sz="2400" b="0" u="none" dirty="0">
                <a:latin typeface="Bahnschrift SemiBold" panose="020B0502040204020203" pitchFamily="34" charset="0"/>
              </a:rPr>
              <a:t> в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интернет</a:t>
            </a:r>
            <a:r>
              <a:rPr lang="en-GB" sz="2400" b="0" u="none" dirty="0">
                <a:latin typeface="Bahnschrift SemiBold" panose="020B0502040204020203" pitchFamily="34" charset="0"/>
              </a:rPr>
              <a:t> и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ти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трябва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да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се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погрижиш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тя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да</a:t>
            </a:r>
            <a:r>
              <a:rPr lang="en-GB" sz="2400" b="0" u="none" dirty="0">
                <a:latin typeface="Bahnschrift SemiBold" panose="020B0502040204020203" pitchFamily="34" charset="0"/>
              </a:rPr>
              <a:t> е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достатъчно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сигурна</a:t>
            </a:r>
            <a:r>
              <a:rPr lang="en-GB" sz="2400" b="0" u="none" dirty="0">
                <a:latin typeface="Bahnschrift SemiBold" panose="020B0502040204020203" pitchFamily="34" charset="0"/>
              </a:rPr>
              <a:t> и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надеждна</a:t>
            </a:r>
            <a:r>
              <a:rPr lang="en-GB" sz="2400" b="0" u="none" dirty="0">
                <a:latin typeface="Bahnschrift SemiBold" panose="020B0502040204020203" pitchFamily="34" charset="0"/>
              </a:rPr>
              <a:t>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69" y="5295900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3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74">
        <p:fade/>
      </p:transition>
    </mc:Choice>
    <mc:Fallback>
      <p:transition spd="med" advTm="6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060567" y="1743775"/>
            <a:ext cx="10240000" cy="11941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 smtClean="0">
                <a:latin typeface="Bahnschrift SemiBold" panose="020B0502040204020203" pitchFamily="34" charset="0"/>
              </a:rPr>
              <a:t>Една добра парола трябва да отговаря на следните критерии: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91699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Символи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917013" y="4789199"/>
            <a:ext cx="2874787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Главни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349114" y="4714214"/>
            <a:ext cx="2699636" cy="643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Малки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Цифри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7013" y="7067791"/>
            <a:ext cx="6655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Твоята парола трябва да включва задължително специални символи. Така тя става по-сигурна и трудна за познаване от злонамерени хора. Специални символи са: *, !, @, - и др.</a:t>
            </a: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69" y="5295900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418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36"/>
    </mc:Choice>
    <mc:Fallback>
      <p:transition spd="slow" advTm="12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0143 -0.148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0.39414 -0.393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0.00156 0.3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58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0.00221 0.329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6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0.00469 0.32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829 L 0.00273 -0.6178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5" grpId="0"/>
      <p:bldP spid="200" grpId="0"/>
      <p:bldP spid="201" grpId="0"/>
      <p:bldP spid="20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060567" y="1743775"/>
            <a:ext cx="10240000" cy="11941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 smtClean="0">
                <a:latin typeface="Bahnschrift SemiBold" panose="020B0502040204020203" pitchFamily="34" charset="0"/>
              </a:rPr>
              <a:t>Една добра парола трябва да отговаря на следните критерии: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91699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Символи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917013" y="4789199"/>
            <a:ext cx="2874787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Главни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349114" y="4714214"/>
            <a:ext cx="2699636" cy="643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Малки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Цифри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7188" y="7034695"/>
            <a:ext cx="6655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Както символи, паролата трябва да има главни и малки букви. Хубаво е тези букви да не са свързани с нещо което обичате, тъй като някой може да се усети и да злоупотреби. Използвайте възможно най-разнообразни комбинации от букви.</a:t>
            </a: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69" y="5295900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516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4"/>
    </mc:Choice>
    <mc:Fallback>
      <p:transition spd="slow" advTm="15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0013 -0.17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00182 0.31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14987 -0.393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-196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122 -0.327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-1636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3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5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01536 -0.5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-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5" grpId="0"/>
      <p:bldP spid="200" grpId="0"/>
      <p:bldP spid="201" grpId="0"/>
      <p:bldP spid="20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060567" y="1743775"/>
            <a:ext cx="10240000" cy="11941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 smtClean="0">
                <a:latin typeface="Bahnschrift SemiBold" panose="020B0502040204020203" pitchFamily="34" charset="0"/>
              </a:rPr>
              <a:t>Една добра парола трябва да отговаря на следните критерии: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91699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Символи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917013" y="4789199"/>
            <a:ext cx="2874787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Главни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349114" y="4714214"/>
            <a:ext cx="2699636" cy="643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Малки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Цифри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7188" y="7034695"/>
            <a:ext cx="6655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След символите и буквите, следващата важна стъпка са цифрите. Хубаво е те също да не са свързани с нещо от живота ви като датата ви на раждане, рожден ден на приятел и т.н.</a:t>
            </a: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69" y="5295900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44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3"/>
    </mc:Choice>
    <mc:Fallback>
      <p:transition spd="slow" advTm="1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0065 -0.1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00182 0.31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1.25E-6 0.32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0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0.00143 0.3185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59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33919 -0.3930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2" y="-195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01536 -0.560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-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5" grpId="0"/>
      <p:bldP spid="200" grpId="0"/>
      <p:bldP spid="201" grpId="0"/>
      <p:bldP spid="20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</a:rPr>
              <a:t>Как изглежда една </a:t>
            </a:r>
            <a:r>
              <a:rPr lang="bg-BG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хубава</a:t>
            </a:r>
            <a:r>
              <a:rPr lang="bg-BG" dirty="0" smtClean="0">
                <a:latin typeface="Bahnschrift SemiBold" panose="020B0502040204020203" pitchFamily="34" charset="0"/>
              </a:rPr>
              <a:t> парола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75900" y="1766576"/>
            <a:ext cx="10240000" cy="8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Y_F*yK?Q08]D1~vZ</a:t>
            </a:r>
            <a:endParaRPr lang="en-US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75900" y="3255680"/>
            <a:ext cx="10240000" cy="8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 smtClean="0">
                <a:latin typeface="Bahnschrift SemiBold" panose="020B0502040204020203" pitchFamily="34" charset="0"/>
              </a:rPr>
              <a:t>…</a:t>
            </a:r>
            <a:r>
              <a:rPr lang="bg-BG" dirty="0" smtClean="0">
                <a:latin typeface="Bahnschrift SemiBold" panose="020B0502040204020203" pitchFamily="34" charset="0"/>
              </a:rPr>
              <a:t>И една </a:t>
            </a:r>
            <a:r>
              <a:rPr lang="bg-BG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лоша</a:t>
            </a:r>
            <a:endParaRPr lang="en-US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75900" y="4091280"/>
            <a:ext cx="10240000" cy="8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 err="1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qWeRtYiOP</a:t>
            </a:r>
            <a:endParaRPr lang="en-US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69" y="5295900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917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2"/>
    </mc:Choice>
    <mc:Fallback>
      <p:transition spd="slow" advTm="10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82766" y="1540576"/>
            <a:ext cx="10240000" cy="385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bg-BG" dirty="0" smtClean="0">
                <a:latin typeface="Bahnschrift SemiBold" panose="020B0502040204020203" pitchFamily="34" charset="0"/>
              </a:rPr>
              <a:t>Не забравяйте, че паролите ви трябва да са различни на всички сайтове, защото това може да се превърне в голям проблем, ако някой разбере че паролите ви във два сайта „случайно“ съвпадат. Най-често това се случва в сайтове на социални мрежи, така че обмисляйте добре вашата парола и се постарайте тя да е достатъчно сигурна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69" y="5295900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426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68"/>
    </mc:Choice>
    <mc:Fallback>
      <p:transition spd="slow" advTm="18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9|1.7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5"/>
</p:tagLst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Cybersecurity Agency by Slidesgo</Template>
  <TotalTime>248</TotalTime>
  <Words>279</Words>
  <Application>Microsoft Office PowerPoint</Application>
  <PresentationFormat>Widescreen</PresentationFormat>
  <Paragraphs>28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Bahnschrift SemiBold</vt:lpstr>
      <vt:lpstr>Calibri</vt:lpstr>
      <vt:lpstr>Muli</vt:lpstr>
      <vt:lpstr>Open Sans</vt:lpstr>
      <vt:lpstr>Oswald</vt:lpstr>
      <vt:lpstr>Proxima Nova</vt:lpstr>
      <vt:lpstr>Proxima Nova Semibold</vt:lpstr>
      <vt:lpstr>Raleway Black</vt:lpstr>
      <vt:lpstr>Raleway ExtraBold</vt:lpstr>
      <vt:lpstr>Roboto</vt:lpstr>
      <vt:lpstr>Cybersecurity Agency by Slidesgo</vt:lpstr>
      <vt:lpstr>Slidesgo Final Pages</vt:lpstr>
      <vt:lpstr>1_Cybersecurity Agency by Slidesgo</vt:lpstr>
      <vt:lpstr>Сигурност на парола</vt:lpstr>
      <vt:lpstr>Как да изберем сигурна парола?</vt:lpstr>
      <vt:lpstr> Паролата е едно от най-важните неща в интернет и ти трябва да се погрижиш тя да е достатъчно сигурна и надеждна.</vt:lpstr>
      <vt:lpstr>Една добра парола трябва да отговаря на следните критерии:</vt:lpstr>
      <vt:lpstr>Една добра парола трябва да отговаря на следните критерии:</vt:lpstr>
      <vt:lpstr>Една добра парола трябва да отговаря на следните критерии:</vt:lpstr>
      <vt:lpstr>Как изглежда една хубава парола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User08</dc:creator>
  <cp:lastModifiedBy>User08</cp:lastModifiedBy>
  <cp:revision>30</cp:revision>
  <dcterms:created xsi:type="dcterms:W3CDTF">2022-11-02T15:54:07Z</dcterms:created>
  <dcterms:modified xsi:type="dcterms:W3CDTF">2022-11-04T13:17:31Z</dcterms:modified>
</cp:coreProperties>
</file>